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60" r:id="rId2"/>
    <p:sldId id="256" r:id="rId3"/>
    <p:sldId id="257" r:id="rId4"/>
    <p:sldId id="258" r:id="rId5"/>
    <p:sldId id="259" r:id="rId6"/>
    <p:sldId id="261" r:id="rId7"/>
    <p:sldId id="264" r:id="rId8"/>
    <p:sldId id="262" r:id="rId9"/>
    <p:sldId id="263"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42" d="100"/>
          <a:sy n="42" d="100"/>
        </p:scale>
        <p:origin x="-1974" y="-77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F7E816F7-EF82-4B3A-8B56-DC5152B88C5A}" type="datetimeFigureOut">
              <a:rPr lang="en-US" smtClean="0"/>
              <a:pPr/>
              <a:t>10/8/2009</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1D2CA54F-2EB5-405A-8302-F8B87FF76C2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7E816F7-EF82-4B3A-8B56-DC5152B88C5A}" type="datetimeFigureOut">
              <a:rPr lang="en-US" smtClean="0"/>
              <a:pPr/>
              <a:t>10/8/2009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D2CA54F-2EB5-405A-8302-F8B87FF76C2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7E816F7-EF82-4B3A-8B56-DC5152B88C5A}" type="datetimeFigureOut">
              <a:rPr lang="en-US" smtClean="0"/>
              <a:pPr/>
              <a:t>10/8/2009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D2CA54F-2EB5-405A-8302-F8B87FF76C2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7E816F7-EF82-4B3A-8B56-DC5152B88C5A}" type="datetimeFigureOut">
              <a:rPr lang="en-US" smtClean="0"/>
              <a:pPr/>
              <a:t>10/8/2009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D2CA54F-2EB5-405A-8302-F8B87FF76C29}"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F7E816F7-EF82-4B3A-8B56-DC5152B88C5A}" type="datetimeFigureOut">
              <a:rPr lang="en-US" smtClean="0"/>
              <a:pPr/>
              <a:t>10/8/2009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D2CA54F-2EB5-405A-8302-F8B87FF76C29}"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7E816F7-EF82-4B3A-8B56-DC5152B88C5A}" type="datetimeFigureOut">
              <a:rPr lang="en-US" smtClean="0"/>
              <a:pPr/>
              <a:t>10/8/2009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D2CA54F-2EB5-405A-8302-F8B87FF76C29}"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F7E816F7-EF82-4B3A-8B56-DC5152B88C5A}" type="datetimeFigureOut">
              <a:rPr lang="en-US" smtClean="0"/>
              <a:pPr/>
              <a:t>10/8/2009</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1D2CA54F-2EB5-405A-8302-F8B87FF76C29}"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F7E816F7-EF82-4B3A-8B56-DC5152B88C5A}" type="datetimeFigureOut">
              <a:rPr lang="en-US" smtClean="0"/>
              <a:pPr/>
              <a:t>10/8/2009</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1D2CA54F-2EB5-405A-8302-F8B87FF76C29}"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F7E816F7-EF82-4B3A-8B56-DC5152B88C5A}" type="datetimeFigureOut">
              <a:rPr lang="en-US" smtClean="0"/>
              <a:pPr/>
              <a:t>10/8/2009</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1D2CA54F-2EB5-405A-8302-F8B87FF76C2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F7E816F7-EF82-4B3A-8B56-DC5152B88C5A}" type="datetimeFigureOut">
              <a:rPr lang="en-US" smtClean="0"/>
              <a:pPr/>
              <a:t>10/8/2009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D2CA54F-2EB5-405A-8302-F8B87FF76C29}"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F7E816F7-EF82-4B3A-8B56-DC5152B88C5A}" type="datetimeFigureOut">
              <a:rPr lang="en-US" smtClean="0"/>
              <a:pPr/>
              <a:t>10/8/2009</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1D2CA54F-2EB5-405A-8302-F8B87FF76C29}"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F7E816F7-EF82-4B3A-8B56-DC5152B88C5A}" type="datetimeFigureOut">
              <a:rPr lang="en-US" smtClean="0"/>
              <a:pPr/>
              <a:t>10/8/2009</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1D2CA54F-2EB5-405A-8302-F8B87FF76C2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304800"/>
            <a:ext cx="7772400" cy="1470025"/>
          </a:xfrm>
        </p:spPr>
        <p:txBody>
          <a:bodyPr/>
          <a:lstStyle/>
          <a:p>
            <a:r>
              <a:rPr lang="en-US" dirty="0" smtClean="0"/>
              <a:t>The Southern Colonies</a:t>
            </a:r>
            <a:endParaRPr lang="en-US" dirty="0"/>
          </a:p>
        </p:txBody>
      </p:sp>
      <p:sp>
        <p:nvSpPr>
          <p:cNvPr id="5" name="Subtitle 4"/>
          <p:cNvSpPr>
            <a:spLocks noGrp="1"/>
          </p:cNvSpPr>
          <p:nvPr>
            <p:ph type="subTitle" idx="1"/>
          </p:nvPr>
        </p:nvSpPr>
        <p:spPr>
          <a:xfrm>
            <a:off x="1371600" y="4724400"/>
            <a:ext cx="6400800" cy="1752600"/>
          </a:xfrm>
        </p:spPr>
        <p:txBody>
          <a:bodyPr/>
          <a:lstStyle/>
          <a:p>
            <a:r>
              <a:rPr lang="en-US" dirty="0" smtClean="0"/>
              <a:t>By: Nika, Rachel, Maggie, Maddie, Leah,  Emma, and Ellen.</a:t>
            </a:r>
            <a:endParaRPr lang="en-US" dirty="0"/>
          </a:p>
        </p:txBody>
      </p:sp>
      <p:pic>
        <p:nvPicPr>
          <p:cNvPr id="6" name="Picture 5" descr="map2.gif"/>
          <p:cNvPicPr>
            <a:picLocks noChangeAspect="1"/>
          </p:cNvPicPr>
          <p:nvPr/>
        </p:nvPicPr>
        <p:blipFill>
          <a:blip r:embed="rId2" cstate="print"/>
          <a:stretch>
            <a:fillRect/>
          </a:stretch>
        </p:blipFill>
        <p:spPr>
          <a:xfrm>
            <a:off x="1828800" y="1524000"/>
            <a:ext cx="5486400" cy="3016593"/>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smtClean="0"/>
              <a:t>Reasons for coming to Virginia-</a:t>
            </a:r>
            <a:endParaRPr lang="en-US" sz="3600" dirty="0" smtClean="0"/>
          </a:p>
          <a:p>
            <a:pPr lvl="0"/>
            <a:r>
              <a:rPr lang="en-US" dirty="0" smtClean="0"/>
              <a:t>Gold and riches </a:t>
            </a:r>
            <a:endParaRPr lang="en-US" sz="3600" dirty="0" smtClean="0"/>
          </a:p>
          <a:p>
            <a:r>
              <a:rPr lang="en-US" dirty="0" smtClean="0"/>
              <a:t> </a:t>
            </a:r>
            <a:endParaRPr lang="en-US" sz="3600" dirty="0" smtClean="0"/>
          </a:p>
          <a:p>
            <a:r>
              <a:rPr lang="en-US" dirty="0" smtClean="0"/>
              <a:t>First Colony: Roanoke</a:t>
            </a:r>
            <a:endParaRPr lang="en-US" sz="3600" dirty="0" smtClean="0"/>
          </a:p>
          <a:p>
            <a:pPr lvl="0"/>
            <a:r>
              <a:rPr lang="en-US" dirty="0" smtClean="0"/>
              <a:t>Raleigh- 1585- returned</a:t>
            </a:r>
            <a:endParaRPr lang="en-US" sz="3600" dirty="0" smtClean="0"/>
          </a:p>
          <a:p>
            <a:pPr lvl="0" fontAlgn="ctr"/>
            <a:r>
              <a:rPr lang="en-US" dirty="0" smtClean="0"/>
              <a:t>John White- 1587-  </a:t>
            </a:r>
            <a:endParaRPr lang="en-US" sz="3600" dirty="0" smtClean="0"/>
          </a:p>
          <a:p>
            <a:pPr lvl="1" fontAlgn="ctr"/>
            <a:r>
              <a:rPr lang="en-US" dirty="0" smtClean="0"/>
              <a:t>he went back to England for supplies</a:t>
            </a:r>
            <a:endParaRPr lang="en-US" sz="3200" dirty="0" smtClean="0"/>
          </a:p>
          <a:p>
            <a:pPr lvl="1" fontAlgn="ctr"/>
            <a:r>
              <a:rPr lang="en-US" dirty="0" smtClean="0"/>
              <a:t>got held up because of war between Spain and England</a:t>
            </a:r>
            <a:endParaRPr lang="en-US" sz="3200" dirty="0" smtClean="0"/>
          </a:p>
          <a:p>
            <a:pPr lvl="1" fontAlgn="ctr"/>
            <a:r>
              <a:rPr lang="en-US" dirty="0" smtClean="0"/>
              <a:t>returned- deserted</a:t>
            </a:r>
            <a:endParaRPr lang="en-US" sz="3200" dirty="0" smtClean="0"/>
          </a:p>
          <a:p>
            <a:pPr lvl="0" fontAlgn="ctr"/>
            <a:r>
              <a:rPr lang="en-US" dirty="0" smtClean="0"/>
              <a:t>Became known as Lost Colony</a:t>
            </a:r>
            <a:endParaRPr lang="en-US" sz="3600" dirty="0" smtClean="0"/>
          </a:p>
          <a:p>
            <a:endParaRPr lang="en-US" dirty="0"/>
          </a:p>
        </p:txBody>
      </p:sp>
      <p:sp>
        <p:nvSpPr>
          <p:cNvPr id="2" name="Title 1"/>
          <p:cNvSpPr>
            <a:spLocks noGrp="1"/>
          </p:cNvSpPr>
          <p:nvPr>
            <p:ph type="title"/>
          </p:nvPr>
        </p:nvSpPr>
        <p:spPr/>
        <p:txBody>
          <a:bodyPr/>
          <a:lstStyle/>
          <a:p>
            <a:r>
              <a:rPr lang="en-US" dirty="0" err="1" smtClean="0"/>
              <a:t>Virgina</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066800"/>
            <a:ext cx="9144000" cy="5791200"/>
          </a:xfrm>
        </p:spPr>
        <p:txBody>
          <a:bodyPr>
            <a:normAutofit fontScale="92500" lnSpcReduction="10000"/>
          </a:bodyPr>
          <a:lstStyle/>
          <a:p>
            <a:r>
              <a:rPr lang="en-US" dirty="0" smtClean="0"/>
              <a:t>Jamestown</a:t>
            </a:r>
            <a:endParaRPr lang="en-US" sz="3600" dirty="0" smtClean="0"/>
          </a:p>
          <a:p>
            <a:pPr lvl="0" fontAlgn="ctr"/>
            <a:r>
              <a:rPr lang="en-US" dirty="0" smtClean="0"/>
              <a:t>1606 Virginia Company given Charter to settle  (charter: agreement or contract)</a:t>
            </a:r>
            <a:endParaRPr lang="en-US" sz="3600" dirty="0" smtClean="0"/>
          </a:p>
          <a:p>
            <a:pPr lvl="0"/>
            <a:r>
              <a:rPr lang="en-US" dirty="0" smtClean="0"/>
              <a:t>John Smith- plant food, don't just dig for gold!!</a:t>
            </a:r>
            <a:endParaRPr lang="en-US" sz="3600" dirty="0" smtClean="0"/>
          </a:p>
          <a:p>
            <a:pPr lvl="0" fontAlgn="ctr"/>
            <a:r>
              <a:rPr lang="en-US" dirty="0" smtClean="0"/>
              <a:t>Did not get along with Indians</a:t>
            </a:r>
            <a:endParaRPr lang="en-US" sz="3600" dirty="0" smtClean="0"/>
          </a:p>
          <a:p>
            <a:pPr lvl="0" fontAlgn="ctr"/>
            <a:r>
              <a:rPr lang="en-US" dirty="0" smtClean="0"/>
              <a:t>Tobacco was key</a:t>
            </a:r>
            <a:endParaRPr lang="en-US" sz="3600" dirty="0" smtClean="0"/>
          </a:p>
          <a:p>
            <a:pPr lvl="0" fontAlgn="ctr"/>
            <a:r>
              <a:rPr lang="en-US" dirty="0" smtClean="0"/>
              <a:t>By 1619- 100 women and some slaves in colony</a:t>
            </a:r>
            <a:endParaRPr lang="en-US" sz="3600" dirty="0" smtClean="0"/>
          </a:p>
          <a:p>
            <a:pPr lvl="1" fontAlgn="ctr"/>
            <a:r>
              <a:rPr lang="en-US" dirty="0" smtClean="0"/>
              <a:t>300 slaves by 1644- start of slavery</a:t>
            </a:r>
            <a:endParaRPr lang="en-US" sz="3200" dirty="0" smtClean="0"/>
          </a:p>
          <a:p>
            <a:pPr lvl="0" fontAlgn="ctr"/>
            <a:r>
              <a:rPr lang="en-US" dirty="0" smtClean="0"/>
              <a:t>Massacre at Jamestown</a:t>
            </a:r>
            <a:endParaRPr lang="en-US" sz="3600" dirty="0" smtClean="0"/>
          </a:p>
          <a:p>
            <a:pPr lvl="1" fontAlgn="ctr"/>
            <a:r>
              <a:rPr lang="en-US" dirty="0" smtClean="0"/>
              <a:t>Relationship between colonists and natives on and off</a:t>
            </a:r>
            <a:endParaRPr lang="en-US" sz="3200" dirty="0" smtClean="0"/>
          </a:p>
          <a:p>
            <a:pPr lvl="1" fontAlgn="ctr"/>
            <a:r>
              <a:rPr lang="en-US" dirty="0" smtClean="0"/>
              <a:t>needed each other but also fought</a:t>
            </a:r>
            <a:endParaRPr lang="en-US" sz="3200" dirty="0" smtClean="0"/>
          </a:p>
          <a:p>
            <a:pPr lvl="1" fontAlgn="ctr"/>
            <a:r>
              <a:rPr lang="en-US" dirty="0" smtClean="0"/>
              <a:t>1622-  Pocahontas died and her uncle attacked</a:t>
            </a:r>
            <a:endParaRPr lang="en-US" sz="3200" dirty="0" smtClean="0"/>
          </a:p>
          <a:p>
            <a:pPr lvl="1" fontAlgn="ctr"/>
            <a:r>
              <a:rPr lang="en-US" dirty="0" smtClean="0"/>
              <a:t>460 colonists killed (1/3)</a:t>
            </a:r>
            <a:endParaRPr lang="en-US" sz="3200" dirty="0" smtClean="0"/>
          </a:p>
          <a:p>
            <a:pPr lvl="1" fontAlgn="ctr"/>
            <a:r>
              <a:rPr lang="en-US" dirty="0" smtClean="0"/>
              <a:t>King James takes over and Virginia Company is no longer part of colony</a:t>
            </a:r>
            <a:endParaRPr lang="en-US" sz="3200" dirty="0" smtClean="0"/>
          </a:p>
          <a:p>
            <a:r>
              <a:rPr lang="en-US" dirty="0" smtClean="0"/>
              <a:t> </a:t>
            </a:r>
            <a:endParaRPr lang="en-US" sz="3600" dirty="0" smtClean="0"/>
          </a:p>
          <a:p>
            <a:endParaRPr lang="en-US" dirty="0"/>
          </a:p>
        </p:txBody>
      </p:sp>
      <p:sp>
        <p:nvSpPr>
          <p:cNvPr id="2" name="Title 1"/>
          <p:cNvSpPr>
            <a:spLocks noGrp="1"/>
          </p:cNvSpPr>
          <p:nvPr>
            <p:ph type="title"/>
          </p:nvPr>
        </p:nvSpPr>
        <p:spPr/>
        <p:txBody>
          <a:bodyPr/>
          <a:lstStyle/>
          <a:p>
            <a:r>
              <a:rPr lang="en-US" dirty="0" smtClean="0"/>
              <a:t>Jamestown</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219200"/>
            <a:ext cx="9144000" cy="5638800"/>
          </a:xfrm>
        </p:spPr>
        <p:txBody>
          <a:bodyPr>
            <a:normAutofit fontScale="92500" lnSpcReduction="10000"/>
          </a:bodyPr>
          <a:lstStyle/>
          <a:p>
            <a:r>
              <a:rPr lang="en-US" dirty="0" smtClean="0"/>
              <a:t> </a:t>
            </a:r>
          </a:p>
          <a:p>
            <a:r>
              <a:rPr lang="en-US" dirty="0" smtClean="0"/>
              <a:t>Government</a:t>
            </a:r>
          </a:p>
          <a:p>
            <a:pPr lvl="0" fontAlgn="ctr"/>
            <a:r>
              <a:rPr lang="en-US" dirty="0" smtClean="0"/>
              <a:t>Started out as strict </a:t>
            </a:r>
            <a:r>
              <a:rPr lang="en-US" dirty="0" err="1" smtClean="0"/>
              <a:t>gov’t</a:t>
            </a:r>
            <a:r>
              <a:rPr lang="en-US" dirty="0" smtClean="0"/>
              <a:t> with little freedom</a:t>
            </a:r>
          </a:p>
          <a:p>
            <a:pPr lvl="0" fontAlgn="ctr"/>
            <a:r>
              <a:rPr lang="en-US" dirty="0" smtClean="0"/>
              <a:t>1619- started House of Burgesses which was elected by male citizens</a:t>
            </a:r>
          </a:p>
          <a:p>
            <a:pPr lvl="0" fontAlgn="ctr"/>
            <a:r>
              <a:rPr lang="en-US" dirty="0" smtClean="0"/>
              <a:t>Start of Representative government- elected reps called burgesses </a:t>
            </a:r>
          </a:p>
          <a:p>
            <a:pPr lvl="0" fontAlgn="ctr"/>
            <a:r>
              <a:rPr lang="en-US" dirty="0" smtClean="0"/>
              <a:t>No law about having to own property for voting rights</a:t>
            </a:r>
          </a:p>
          <a:p>
            <a:pPr fontAlgn="ctr"/>
            <a:r>
              <a:rPr lang="en-US" dirty="0" smtClean="0"/>
              <a:t> </a:t>
            </a:r>
          </a:p>
          <a:p>
            <a:pPr fontAlgn="ctr"/>
            <a:r>
              <a:rPr lang="en-US" dirty="0" smtClean="0"/>
              <a:t>Bacon’s Rebellion</a:t>
            </a:r>
          </a:p>
          <a:p>
            <a:pPr lvl="0" fontAlgn="ctr"/>
            <a:r>
              <a:rPr lang="en-US" dirty="0" smtClean="0"/>
              <a:t>1676- Nathaniel Bacon and others raided all native Americans (even friendly ones)</a:t>
            </a:r>
          </a:p>
          <a:p>
            <a:pPr lvl="0" fontAlgn="ctr"/>
            <a:r>
              <a:rPr lang="en-US" dirty="0" smtClean="0"/>
              <a:t>Burned Jamestown capital</a:t>
            </a:r>
          </a:p>
          <a:p>
            <a:pPr fontAlgn="ctr"/>
            <a:r>
              <a:rPr lang="en-US" dirty="0" smtClean="0"/>
              <a:t> </a:t>
            </a:r>
          </a:p>
          <a:p>
            <a:endParaRPr lang="en-US" dirty="0"/>
          </a:p>
        </p:txBody>
      </p:sp>
      <p:sp>
        <p:nvSpPr>
          <p:cNvPr id="2" name="Title 1"/>
          <p:cNvSpPr>
            <a:spLocks noGrp="1"/>
          </p:cNvSpPr>
          <p:nvPr>
            <p:ph type="title"/>
          </p:nvPr>
        </p:nvSpPr>
        <p:spPr/>
        <p:txBody>
          <a:bodyPr>
            <a:normAutofit fontScale="90000"/>
          </a:bodyPr>
          <a:lstStyle/>
          <a:p>
            <a:r>
              <a:rPr lang="en-US" dirty="0" smtClean="0"/>
              <a:t>Government and Bacons Rebellion</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5400" dirty="0" smtClean="0"/>
              <a:t> </a:t>
            </a:r>
            <a:br>
              <a:rPr lang="en-US" sz="5400" dirty="0" smtClean="0"/>
            </a:br>
            <a:r>
              <a:rPr lang="en-US" sz="6000" dirty="0" smtClean="0"/>
              <a:t>The </a:t>
            </a:r>
            <a:r>
              <a:rPr lang="en-US" sz="6000" dirty="0" err="1" smtClean="0"/>
              <a:t>Georiga</a:t>
            </a:r>
            <a:r>
              <a:rPr lang="en-US" sz="6000" dirty="0" smtClean="0"/>
              <a:t> Colony</a:t>
            </a:r>
            <a:endParaRPr lang="en-US" sz="6000" dirty="0"/>
          </a:p>
        </p:txBody>
      </p:sp>
      <p:sp>
        <p:nvSpPr>
          <p:cNvPr id="3" name="Subtitle 2"/>
          <p:cNvSpPr>
            <a:spLocks noGrp="1"/>
          </p:cNvSpPr>
          <p:nvPr>
            <p:ph type="subTitle" idx="1"/>
          </p:nvPr>
        </p:nvSpPr>
        <p:spPr/>
        <p:txBody>
          <a:bodyPr/>
          <a:lstStyle/>
          <a:p>
            <a:r>
              <a:rPr lang="en-US" dirty="0" smtClean="0"/>
              <a:t>Ellen &amp; Nika</a:t>
            </a:r>
            <a:endParaRPr lang="en-US" dirty="0"/>
          </a:p>
        </p:txBody>
      </p:sp>
      <p:pic>
        <p:nvPicPr>
          <p:cNvPr id="14338" name="Picture 2" descr="http://www.ukgamesshop.com/Merchant2/Storefront/gobooks.jpg"/>
          <p:cNvPicPr>
            <a:picLocks noChangeAspect="1" noChangeArrowheads="1"/>
          </p:cNvPicPr>
          <p:nvPr/>
        </p:nvPicPr>
        <p:blipFill>
          <a:blip r:embed="rId2" cstate="print"/>
          <a:srcRect/>
          <a:stretch>
            <a:fillRect/>
          </a:stretch>
        </p:blipFill>
        <p:spPr bwMode="auto">
          <a:xfrm>
            <a:off x="6096000" y="4191000"/>
            <a:ext cx="2514600" cy="2194043"/>
          </a:xfrm>
          <a:prstGeom prst="rect">
            <a:avLst/>
          </a:prstGeom>
          <a:noFill/>
        </p:spPr>
      </p:pic>
      <p:pic>
        <p:nvPicPr>
          <p:cNvPr id="14340" name="Picture 4" descr="http://pro.corbis.com/images/74406.jpg?size=67&amp;uid=CD63E343-7E65-499C-9E10-A017ACC74172"/>
          <p:cNvPicPr>
            <a:picLocks noChangeAspect="1" noChangeArrowheads="1"/>
          </p:cNvPicPr>
          <p:nvPr/>
        </p:nvPicPr>
        <p:blipFill>
          <a:blip r:embed="rId3" cstate="print"/>
          <a:srcRect l="46341" t="3556"/>
          <a:stretch>
            <a:fillRect/>
          </a:stretch>
        </p:blipFill>
        <p:spPr bwMode="auto">
          <a:xfrm>
            <a:off x="762000" y="304800"/>
            <a:ext cx="1676400" cy="2066806"/>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None/>
            </a:pPr>
            <a:r>
              <a:rPr lang="en-US" dirty="0" smtClean="0"/>
              <a:t>    In </a:t>
            </a:r>
            <a:r>
              <a:rPr lang="en-US" dirty="0"/>
              <a:t>1732, James Oglethorpe was given a charter from King George II to create a new colony which he would name Georgia</a:t>
            </a:r>
            <a:r>
              <a:rPr lang="en-US" dirty="0" smtClean="0"/>
              <a:t>. </a:t>
            </a:r>
            <a:r>
              <a:rPr lang="en-US" dirty="0"/>
              <a:t>It had two main purposes: to serve as a place where debtors in prison could go to start anew and it served as a barrier against Spanish expansion from </a:t>
            </a:r>
            <a:r>
              <a:rPr lang="en-US" dirty="0" smtClean="0"/>
              <a:t>Florida. He wanted Georgia to be a place where debtors* could make a fresh start.</a:t>
            </a:r>
          </a:p>
          <a:p>
            <a:pPr>
              <a:buNone/>
            </a:pPr>
            <a:r>
              <a:rPr lang="en-US" sz="1600" dirty="0" smtClean="0"/>
              <a:t>		          *debtors- people who owed money they could not pay back</a:t>
            </a:r>
            <a:endParaRPr lang="en-US" sz="1600" dirty="0"/>
          </a:p>
        </p:txBody>
      </p:sp>
      <p:sp>
        <p:nvSpPr>
          <p:cNvPr id="2" name="Title 1"/>
          <p:cNvSpPr>
            <a:spLocks noGrp="1"/>
          </p:cNvSpPr>
          <p:nvPr>
            <p:ph type="title"/>
          </p:nvPr>
        </p:nvSpPr>
        <p:spPr/>
        <p:txBody>
          <a:bodyPr/>
          <a:lstStyle/>
          <a:p>
            <a:r>
              <a:rPr lang="en-US" dirty="0" smtClean="0"/>
              <a:t>Founding of Georgia</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4525963"/>
          </a:xfrm>
        </p:spPr>
        <p:txBody>
          <a:bodyPr>
            <a:noAutofit/>
          </a:bodyPr>
          <a:lstStyle/>
          <a:p>
            <a:r>
              <a:rPr lang="en-US" dirty="0"/>
              <a:t>In 1733, a group of settlers joined Oglethorpe to found Savannah, Georgia.</a:t>
            </a:r>
          </a:p>
          <a:p>
            <a:r>
              <a:rPr lang="en-US" dirty="0"/>
              <a:t>Georgia began with the intention to have little landholding and no slavery. However, when it became a royal colony in 1752, plantations and </a:t>
            </a:r>
            <a:r>
              <a:rPr lang="en-US" dirty="0" smtClean="0"/>
              <a:t>slavery </a:t>
            </a:r>
            <a:r>
              <a:rPr lang="en-US" dirty="0"/>
              <a:t>became a major part of the Georgian economy.</a:t>
            </a:r>
          </a:p>
          <a:p>
            <a:r>
              <a:rPr lang="en-US" dirty="0"/>
              <a:t>Georgia was in the first group of states to ratify the new Constitution after the </a:t>
            </a:r>
            <a:r>
              <a:rPr lang="en-US" dirty="0" smtClean="0">
                <a:solidFill>
                  <a:srgbClr val="000000"/>
                </a:solidFill>
              </a:rPr>
              <a:t>Revolutionary War</a:t>
            </a:r>
            <a:r>
              <a:rPr lang="en-US" dirty="0" smtClean="0"/>
              <a:t> ended.</a:t>
            </a:r>
            <a:endParaRPr lang="en-US" dirty="0"/>
          </a:p>
          <a:p>
            <a:endParaRPr lang="en-US" dirty="0"/>
          </a:p>
        </p:txBody>
      </p:sp>
      <p:sp>
        <p:nvSpPr>
          <p:cNvPr id="2" name="Title 1"/>
          <p:cNvSpPr>
            <a:spLocks noGrp="1"/>
          </p:cNvSpPr>
          <p:nvPr>
            <p:ph type="title"/>
          </p:nvPr>
        </p:nvSpPr>
        <p:spPr>
          <a:xfrm>
            <a:off x="457200" y="304800"/>
            <a:ext cx="8229600" cy="1143000"/>
          </a:xfrm>
        </p:spPr>
        <p:txBody>
          <a:bodyPr/>
          <a:lstStyle/>
          <a:p>
            <a:r>
              <a:rPr lang="en-US" dirty="0" smtClean="0"/>
              <a:t>Significant Events</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p:txBody>
          <a:bodyPr/>
          <a:lstStyle/>
          <a:p>
            <a:endParaRPr lang="en-US" dirty="0" smtClean="0"/>
          </a:p>
          <a:p>
            <a:endParaRPr lang="en-US" dirty="0"/>
          </a:p>
        </p:txBody>
      </p:sp>
      <p:pic>
        <p:nvPicPr>
          <p:cNvPr id="1026" name="Picture 2" descr="http://www.nps.gov/history/ethnography/aah/aaheritage/images/lowCountryColonies.gif"/>
          <p:cNvPicPr>
            <a:picLocks noGrp="1" noChangeAspect="1" noChangeArrowheads="1"/>
          </p:cNvPicPr>
          <p:nvPr>
            <p:ph type="pic" idx="1"/>
          </p:nvPr>
        </p:nvPicPr>
        <p:blipFill>
          <a:blip r:embed="rId2" cstate="print"/>
          <a:srcRect t="23359" b="23359"/>
          <a:stretch>
            <a:fillRect/>
          </a:stretch>
        </p:blipFill>
        <p:spPr bwMode="auto">
          <a:prstGeom prst="rect">
            <a:avLst/>
          </a:prstGeom>
          <a:noFill/>
        </p:spPr>
      </p:pic>
      <p:sp>
        <p:nvSpPr>
          <p:cNvPr id="2" name="Title 1"/>
          <p:cNvSpPr>
            <a:spLocks noGrp="1"/>
          </p:cNvSpPr>
          <p:nvPr>
            <p:ph type="title"/>
          </p:nvPr>
        </p:nvSpPr>
        <p:spPr>
          <a:xfrm>
            <a:off x="1828800" y="5410200"/>
            <a:ext cx="5486400" cy="566738"/>
          </a:xfrm>
        </p:spPr>
        <p:txBody>
          <a:bodyPr/>
          <a:lstStyle/>
          <a:p>
            <a:pPr algn="ctr"/>
            <a:r>
              <a:rPr lang="en-US" dirty="0" smtClean="0"/>
              <a:t>Georgia  Colony</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dirty="0" smtClean="0"/>
              <a:t>Sir George Calvert begged and begged king Charles to give him land for a colony. </a:t>
            </a:r>
          </a:p>
          <a:p>
            <a:r>
              <a:rPr lang="en-US" dirty="0" smtClean="0"/>
              <a:t>Finally in 1632 he gave him the land.</a:t>
            </a:r>
          </a:p>
          <a:p>
            <a:r>
              <a:rPr lang="en-US" dirty="0" smtClean="0"/>
              <a:t> Culverts career in England had been destroyed because he became a Roman Catholic. </a:t>
            </a:r>
          </a:p>
          <a:p>
            <a:r>
              <a:rPr lang="en-US" dirty="0" smtClean="0"/>
              <a:t> He made this colony so he could re-do his life....</a:t>
            </a:r>
          </a:p>
          <a:p>
            <a:r>
              <a:rPr lang="en-US" dirty="0" smtClean="0"/>
              <a:t> Then Catholics could live in Maryland and worship freely.</a:t>
            </a:r>
          </a:p>
          <a:p>
            <a:r>
              <a:rPr lang="en-US" dirty="0" smtClean="0"/>
              <a:t> The colony was named after Queen Henrietta Maria. (this was King Charles' wife)</a:t>
            </a:r>
          </a:p>
          <a:p>
            <a:r>
              <a:rPr lang="en-US" dirty="0" smtClean="0"/>
              <a:t> Maryland had fish oysters and crabs. this is where everyone wanted to live.</a:t>
            </a:r>
          </a:p>
          <a:p>
            <a:endParaRPr lang="en-US" dirty="0"/>
          </a:p>
        </p:txBody>
      </p:sp>
      <p:sp>
        <p:nvSpPr>
          <p:cNvPr id="2" name="Title 1"/>
          <p:cNvSpPr>
            <a:spLocks noGrp="1"/>
          </p:cNvSpPr>
          <p:nvPr>
            <p:ph type="title"/>
          </p:nvPr>
        </p:nvSpPr>
        <p:spPr/>
        <p:txBody>
          <a:bodyPr/>
          <a:lstStyle/>
          <a:p>
            <a:r>
              <a:rPr lang="en-US" dirty="0" smtClean="0"/>
              <a:t>Maryland Colony</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in 1663 a group of 8 Englishmen got land from king Charles II and settled in some land and split it in to 2 parts the north and south.   in the north part  of the Carolinas it was mostly farm land.  Most people who lived there were vey poor tobacco farmers that had come from southern Virginia. they mostly had very small farms where they grew few things.  later in 1712 it became known as north Carolina </a:t>
            </a:r>
            <a:endParaRPr lang="en-US" dirty="0"/>
          </a:p>
        </p:txBody>
      </p:sp>
      <p:sp>
        <p:nvSpPr>
          <p:cNvPr id="2" name="Title 1"/>
          <p:cNvSpPr>
            <a:spLocks noGrp="1"/>
          </p:cNvSpPr>
          <p:nvPr>
            <p:ph type="title"/>
          </p:nvPr>
        </p:nvSpPr>
        <p:spPr/>
        <p:txBody>
          <a:bodyPr/>
          <a:lstStyle/>
          <a:p>
            <a:r>
              <a:rPr lang="en-US" dirty="0" smtClean="0"/>
              <a:t>South Carolina</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Just south of North Carolina eight English nobles established a larger colony. Charles Town was located at the meeting point of the Ashley and Cooper rivers. Soon the city’s name was simplified to Charleston which is now the capital </a:t>
            </a:r>
          </a:p>
          <a:p>
            <a:pPr>
              <a:buNone/>
            </a:pPr>
            <a:r>
              <a:rPr lang="en-US" dirty="0" smtClean="0"/>
              <a:t>-	Agrarian Society</a:t>
            </a:r>
          </a:p>
          <a:p>
            <a:endParaRPr lang="en-US" dirty="0"/>
          </a:p>
        </p:txBody>
      </p:sp>
      <p:sp>
        <p:nvSpPr>
          <p:cNvPr id="2" name="Title 1"/>
          <p:cNvSpPr>
            <a:spLocks noGrp="1"/>
          </p:cNvSpPr>
          <p:nvPr>
            <p:ph type="title"/>
          </p:nvPr>
        </p:nvSpPr>
        <p:spPr/>
        <p:txBody>
          <a:bodyPr/>
          <a:lstStyle/>
          <a:p>
            <a:r>
              <a:rPr lang="en-US" dirty="0" smtClean="0"/>
              <a:t>South Carolina</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r>
              <a:rPr lang="en-US" dirty="0" smtClean="0"/>
              <a:t>Around the time of 1685 a group of farmers found that rice grew very well in the wet, low coastal areas. The colonists did not know many techniques to grow rich crops so they tried enslaving natives, but many died of disease, mistreatment, or had escaped. Then it was decided that slaves from rice growing regions of Africa were essential for a great harvest. The rice became a successful crop around the world and it was later discovered that indigo, derived from indigo era that is native to the tropics grew very well. This dye, valuable and rare at the time was very profitable. By the year of 1700, many African women and men were taken to South Carolina and began to outnumber the Europeans by more than two to one.</a:t>
            </a:r>
          </a:p>
          <a:p>
            <a:endParaRPr lang="en-US" dirty="0"/>
          </a:p>
        </p:txBody>
      </p:sp>
      <p:sp>
        <p:nvSpPr>
          <p:cNvPr id="4" name="Title 3"/>
          <p:cNvSpPr>
            <a:spLocks noGrp="1"/>
          </p:cNvSpPr>
          <p:nvPr>
            <p:ph type="title"/>
          </p:nvPr>
        </p:nvSpPr>
        <p:spPr/>
        <p:txBody>
          <a:bodyPr/>
          <a:lstStyle/>
          <a:p>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3878</TotalTime>
  <Words>648</Words>
  <Application>Microsoft Office PowerPoint</Application>
  <PresentationFormat>On-screen Show (4:3)</PresentationFormat>
  <Paragraphs>64</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Concourse</vt:lpstr>
      <vt:lpstr>The Southern Colonies</vt:lpstr>
      <vt:lpstr>  The Georiga Colony</vt:lpstr>
      <vt:lpstr>Founding of Georgia</vt:lpstr>
      <vt:lpstr>Significant Events</vt:lpstr>
      <vt:lpstr>Georgia  Colony</vt:lpstr>
      <vt:lpstr>Maryland Colony</vt:lpstr>
      <vt:lpstr>South Carolina</vt:lpstr>
      <vt:lpstr>South Carolina</vt:lpstr>
      <vt:lpstr>Slide 9</vt:lpstr>
      <vt:lpstr>Virgina</vt:lpstr>
      <vt:lpstr>Jamestown</vt:lpstr>
      <vt:lpstr>Government and Bacons Rebellion</vt:lpstr>
    </vt:vector>
  </TitlesOfParts>
  <Company>Harpeth Hall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Georiga</dc:title>
  <dc:creator>userid</dc:creator>
  <cp:lastModifiedBy>LENOVO USER</cp:lastModifiedBy>
  <cp:revision>151</cp:revision>
  <dcterms:created xsi:type="dcterms:W3CDTF">2009-10-05T23:39:26Z</dcterms:created>
  <dcterms:modified xsi:type="dcterms:W3CDTF">2009-10-08T18:59:45Z</dcterms:modified>
</cp:coreProperties>
</file>